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1" autoAdjust="0"/>
    <p:restoredTop sz="94700"/>
  </p:normalViewPr>
  <p:slideViewPr>
    <p:cSldViewPr>
      <p:cViewPr varScale="1">
        <p:scale>
          <a:sx n="75" d="100"/>
          <a:sy n="75" d="100"/>
        </p:scale>
        <p:origin x="11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5942-7A26-4222-A7B1-5DD5D6E1E5E2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3F53-E4E2-4801-83C3-8CE72491C41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93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3F53-E4E2-4801-83C3-8CE72491C41D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1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85A31-5BCE-4DA5-9162-DE94805E0350}" type="datetimeFigureOut">
              <a:rPr lang="fr-CA" smtClean="0"/>
              <a:pPr/>
              <a:t>2017-12-01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AACD-D62E-48C9-BCB8-B05538B65D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slide" Target="slide21.xml"/><Relationship Id="rId26" Type="http://schemas.openxmlformats.org/officeDocument/2006/relationships/slide" Target="slide16.xml"/><Relationship Id="rId3" Type="http://schemas.openxmlformats.org/officeDocument/2006/relationships/image" Target="../media/image2.png"/><Relationship Id="rId21" Type="http://schemas.openxmlformats.org/officeDocument/2006/relationships/slide" Target="slide12.xml"/><Relationship Id="rId7" Type="http://schemas.openxmlformats.org/officeDocument/2006/relationships/image" Target="../media/image4.png"/><Relationship Id="rId12" Type="http://schemas.openxmlformats.org/officeDocument/2006/relationships/slide" Target="slide10.xml"/><Relationship Id="rId17" Type="http://schemas.openxmlformats.org/officeDocument/2006/relationships/slide" Target="slide19.xml"/><Relationship Id="rId25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24" Type="http://schemas.openxmlformats.org/officeDocument/2006/relationships/slide" Target="slide20.xml"/><Relationship Id="rId5" Type="http://schemas.openxmlformats.org/officeDocument/2006/relationships/image" Target="../media/image3.png"/><Relationship Id="rId15" Type="http://schemas.openxmlformats.org/officeDocument/2006/relationships/slide" Target="slide15.xml"/><Relationship Id="rId23" Type="http://schemas.openxmlformats.org/officeDocument/2006/relationships/slide" Target="slide22.xml"/><Relationship Id="rId28" Type="http://schemas.openxmlformats.org/officeDocument/2006/relationships/image" Target="../media/image5.png"/><Relationship Id="rId10" Type="http://schemas.openxmlformats.org/officeDocument/2006/relationships/slide" Target="slide8.xml"/><Relationship Id="rId19" Type="http://schemas.openxmlformats.org/officeDocument/2006/relationships/slide" Target="slide25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13.xml"/><Relationship Id="rId22" Type="http://schemas.openxmlformats.org/officeDocument/2006/relationships/slide" Target="slide14.xml"/><Relationship Id="rId27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XmasCrayonMiniFrames-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5151" y="-387425"/>
            <a:ext cx="9923695" cy="78061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35696" y="1812880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 smtClean="0">
                <a:solidFill>
                  <a:srgbClr val="FF0000"/>
                </a:solidFill>
                <a:latin typeface="Comic Sans MS" pitchFamily="66" charset="0"/>
              </a:rPr>
              <a:t>Calendrier  littéraire</a:t>
            </a:r>
          </a:p>
          <a:p>
            <a:pPr algn="ctr"/>
            <a:r>
              <a:rPr lang="fr-CA" sz="7200" dirty="0" smtClean="0">
                <a:solidFill>
                  <a:srgbClr val="FF0000"/>
                </a:solidFill>
                <a:latin typeface="Comic Sans MS" pitchFamily="66" charset="0"/>
              </a:rPr>
              <a:t>de l’avent</a:t>
            </a:r>
            <a:endParaRPr lang="fr-CA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8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046138"/>
            <a:ext cx="4536504" cy="451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9</a:t>
            </a:r>
            <a:endParaRPr lang="fr-CA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10</a:t>
            </a:r>
            <a:endParaRPr lang="fr-CA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11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1026" name="Picture 2" descr="Résultats de recherche d'images pour « noyeux joel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032448" cy="50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12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20914"/>
            <a:ext cx="4464496" cy="509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13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13" y="1249808"/>
            <a:ext cx="4743739" cy="497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14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268760"/>
            <a:ext cx="4680520" cy="4688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15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4098" name="Picture 2" descr="Couverture de « L’Étrange Nuit de Petit Hérisson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4032448" cy="49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16</a:t>
            </a:r>
            <a:endParaRPr lang="fr-CA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17</a:t>
            </a:r>
            <a:endParaRPr lang="fr-CA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XmasCrayonMiniFrames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499309"/>
            <a:ext cx="9937104" cy="7816741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63960" y="908720"/>
          <a:ext cx="6864424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0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dimanche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lundi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mardi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mercredi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jeudi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vendredi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samedi</a:t>
                      </a:r>
                      <a:endParaRPr lang="fr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Image 10" descr="Christmas Gi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521" y="1880828"/>
            <a:ext cx="432048" cy="504056"/>
          </a:xfrm>
          <a:prstGeom prst="rect">
            <a:avLst/>
          </a:prstGeom>
        </p:spPr>
      </p:pic>
      <p:pic>
        <p:nvPicPr>
          <p:cNvPr id="16" name="Image 15" descr="Christmas Gift 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0634" y="1856513"/>
            <a:ext cx="431397" cy="504056"/>
          </a:xfrm>
          <a:prstGeom prst="rect">
            <a:avLst/>
          </a:prstGeom>
        </p:spPr>
      </p:pic>
      <p:pic>
        <p:nvPicPr>
          <p:cNvPr id="17" name="Image 16" descr="Christmas Gift 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0841" y="2959090"/>
            <a:ext cx="431397" cy="504056"/>
          </a:xfrm>
          <a:prstGeom prst="rect">
            <a:avLst/>
          </a:prstGeom>
        </p:spPr>
      </p:pic>
      <p:pic>
        <p:nvPicPr>
          <p:cNvPr id="18" name="Image 17" descr="Christmas Gift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0079" y="2960948"/>
            <a:ext cx="432048" cy="504056"/>
          </a:xfrm>
          <a:prstGeom prst="rect">
            <a:avLst/>
          </a:prstGeom>
        </p:spPr>
      </p:pic>
      <p:pic>
        <p:nvPicPr>
          <p:cNvPr id="19" name="Image 18" descr="Christmas Gift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1472" y="2968931"/>
            <a:ext cx="432048" cy="504056"/>
          </a:xfrm>
          <a:prstGeom prst="rect">
            <a:avLst/>
          </a:prstGeom>
        </p:spPr>
      </p:pic>
      <p:pic>
        <p:nvPicPr>
          <p:cNvPr id="20" name="Image 19" descr="Christmas Gift 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9172" y="2932182"/>
            <a:ext cx="431397" cy="504056"/>
          </a:xfrm>
          <a:prstGeom prst="rect">
            <a:avLst/>
          </a:prstGeom>
        </p:spPr>
      </p:pic>
      <p:pic>
        <p:nvPicPr>
          <p:cNvPr id="21" name="Image 20" descr="Christmas Gift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800" y="2927467"/>
            <a:ext cx="432048" cy="504056"/>
          </a:xfrm>
          <a:prstGeom prst="rect">
            <a:avLst/>
          </a:prstGeom>
        </p:spPr>
      </p:pic>
      <p:pic>
        <p:nvPicPr>
          <p:cNvPr id="22" name="Image 21" descr="Christmas Gift 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1787" y="2932182"/>
            <a:ext cx="431397" cy="504056"/>
          </a:xfrm>
          <a:prstGeom prst="rect">
            <a:avLst/>
          </a:prstGeom>
        </p:spPr>
      </p:pic>
      <p:pic>
        <p:nvPicPr>
          <p:cNvPr id="23" name="Image 22" descr="Christmas Gift 2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94259" y="4005064"/>
            <a:ext cx="431397" cy="504056"/>
          </a:xfrm>
          <a:prstGeom prst="rect">
            <a:avLst/>
          </a:prstGeom>
        </p:spPr>
      </p:pic>
      <p:pic>
        <p:nvPicPr>
          <p:cNvPr id="24" name="Image 23" descr="Christmas Gift 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8473" y="3998544"/>
            <a:ext cx="431397" cy="504056"/>
          </a:xfrm>
          <a:prstGeom prst="rect">
            <a:avLst/>
          </a:prstGeom>
        </p:spPr>
      </p:pic>
      <p:pic>
        <p:nvPicPr>
          <p:cNvPr id="25" name="Image 24" descr="Christmas Gift 2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4098" y="4004107"/>
            <a:ext cx="431397" cy="452521"/>
          </a:xfrm>
          <a:prstGeom prst="rect">
            <a:avLst/>
          </a:prstGeom>
        </p:spPr>
      </p:pic>
      <p:pic>
        <p:nvPicPr>
          <p:cNvPr id="26" name="Image 25" descr="Christmas Gift 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0999" y="3955815"/>
            <a:ext cx="431397" cy="504056"/>
          </a:xfrm>
          <a:prstGeom prst="rect">
            <a:avLst/>
          </a:prstGeom>
        </p:spPr>
      </p:pic>
      <p:pic>
        <p:nvPicPr>
          <p:cNvPr id="27" name="Image 26" descr="Christmas Gift 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4057" y="5127285"/>
            <a:ext cx="431397" cy="504056"/>
          </a:xfrm>
          <a:prstGeom prst="rect">
            <a:avLst/>
          </a:prstGeom>
        </p:spPr>
      </p:pic>
      <p:pic>
        <p:nvPicPr>
          <p:cNvPr id="28" name="Image 27" descr="Christmas Gift 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7758" y="5087474"/>
            <a:ext cx="431397" cy="504056"/>
          </a:xfrm>
          <a:prstGeom prst="rect">
            <a:avLst/>
          </a:prstGeom>
        </p:spPr>
      </p:pic>
      <p:pic>
        <p:nvPicPr>
          <p:cNvPr id="29" name="Image 28" descr="Christmas Gift 2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1102" y="5162679"/>
            <a:ext cx="431397" cy="504056"/>
          </a:xfrm>
          <a:prstGeom prst="rect">
            <a:avLst/>
          </a:prstGeom>
        </p:spPr>
      </p:pic>
      <p:pic>
        <p:nvPicPr>
          <p:cNvPr id="30" name="Image 29" descr="Christmas Gift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8524" y="2927467"/>
            <a:ext cx="432048" cy="504056"/>
          </a:xfrm>
          <a:prstGeom prst="rect">
            <a:avLst/>
          </a:prstGeom>
        </p:spPr>
      </p:pic>
      <p:pic>
        <p:nvPicPr>
          <p:cNvPr id="31" name="Image 30" descr="Christmas Gift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2100" y="4005064"/>
            <a:ext cx="432048" cy="504056"/>
          </a:xfrm>
          <a:prstGeom prst="rect">
            <a:avLst/>
          </a:prstGeom>
        </p:spPr>
      </p:pic>
      <p:pic>
        <p:nvPicPr>
          <p:cNvPr id="32" name="Image 31" descr="Christmas Gift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003" y="5118395"/>
            <a:ext cx="432048" cy="504056"/>
          </a:xfrm>
          <a:prstGeom prst="rect">
            <a:avLst/>
          </a:prstGeom>
        </p:spPr>
      </p:pic>
      <p:pic>
        <p:nvPicPr>
          <p:cNvPr id="33" name="Image 32" descr="Christmas Gift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0079" y="5162679"/>
            <a:ext cx="432048" cy="504056"/>
          </a:xfrm>
          <a:prstGeom prst="rect">
            <a:avLst/>
          </a:prstGeom>
        </p:spPr>
      </p:pic>
      <p:pic>
        <p:nvPicPr>
          <p:cNvPr id="34" name="Image 33" descr="Christmas Gift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881" y="3993998"/>
            <a:ext cx="432048" cy="504056"/>
          </a:xfrm>
          <a:prstGeom prst="rect">
            <a:avLst/>
          </a:prstGeom>
        </p:spPr>
      </p:pic>
      <p:pic>
        <p:nvPicPr>
          <p:cNvPr id="35" name="Image 34" descr="Christmas Gift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7094" y="3993998"/>
            <a:ext cx="432048" cy="504056"/>
          </a:xfrm>
          <a:prstGeom prst="rect">
            <a:avLst/>
          </a:prstGeom>
        </p:spPr>
      </p:pic>
      <p:pic>
        <p:nvPicPr>
          <p:cNvPr id="36" name="Image 35" descr="Christmas Gift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6413" y="5110138"/>
            <a:ext cx="432048" cy="504056"/>
          </a:xfrm>
          <a:prstGeom prst="rect">
            <a:avLst/>
          </a:prstGeom>
        </p:spPr>
      </p:pic>
      <p:pic>
        <p:nvPicPr>
          <p:cNvPr id="37" name="Image 36" descr="Christmas Gif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8459" y="5110138"/>
            <a:ext cx="432048" cy="504056"/>
          </a:xfrm>
          <a:prstGeom prst="rect">
            <a:avLst/>
          </a:prstGeom>
        </p:spPr>
      </p:pic>
      <p:pic>
        <p:nvPicPr>
          <p:cNvPr id="38" name="Image 37" descr="Christmas Tree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1194837" cy="1453201"/>
          </a:xfrm>
          <a:prstGeom prst="rect">
            <a:avLst/>
          </a:prstGeom>
        </p:spPr>
      </p:pic>
      <p:pic>
        <p:nvPicPr>
          <p:cNvPr id="39" name="Image 38" descr="Christmas Tree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913667" y="-40425"/>
            <a:ext cx="1194837" cy="1453201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282108" y="127393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235970" y="132123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2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380396" y="240317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3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388508" y="233876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4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360559" y="240317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5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391655" y="234888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6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302634" y="236179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7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276645" y="239005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8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150400" y="240317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9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313262" y="346314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10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261197" y="34453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11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269818" y="342011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12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175318" y="4576683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19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249366" y="452830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18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313262" y="459332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17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148504" y="343209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16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236038" y="34453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15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185133" y="34453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14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279990" y="34398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13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196704" y="452830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20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089674" y="450416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21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061782" y="451843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22</a:t>
            </a:r>
            <a:endParaRPr lang="fr-CA" sz="4000" dirty="0">
              <a:latin typeface="Comic Sans MS" pitchFamily="66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181683" y="4574563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23</a:t>
            </a:r>
            <a:endParaRPr lang="fr-CA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18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09" y="1649404"/>
            <a:ext cx="42862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19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7" name="Picture 2" descr="Le Noël de la fée des 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0867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20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2050" name="Picture 2" descr="Résultats de recherche d'images pour « la fabuleuse nuit de Noël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4680520" cy="57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21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364991"/>
            <a:ext cx="3705107" cy="445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22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7" name="Picture 2" descr="http://www.livresouverts.qc.ca/images/livres/4353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9608"/>
            <a:ext cx="387313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92091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25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7" name="Image 6" descr="XmasCrayonMiniFrames-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6696040" cy="526724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43808" y="263691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 smtClean="0">
                <a:solidFill>
                  <a:srgbClr val="FF0000"/>
                </a:solidFill>
                <a:latin typeface="Comic Sans MS" pitchFamily="66" charset="0"/>
              </a:rPr>
              <a:t>Joyeux</a:t>
            </a:r>
          </a:p>
          <a:p>
            <a:pPr algn="ctr"/>
            <a:r>
              <a:rPr lang="fr-CA" sz="7200" dirty="0" smtClean="0">
                <a:solidFill>
                  <a:srgbClr val="FF0000"/>
                </a:solidFill>
                <a:latin typeface="Comic Sans MS" pitchFamily="66" charset="0"/>
              </a:rPr>
              <a:t>Noël !</a:t>
            </a:r>
            <a:endParaRPr lang="fr-CA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1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1026" name="Picture 2" descr="Le petit renne de Noë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5578"/>
            <a:ext cx="5040560" cy="49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3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847" y="-13132840"/>
            <a:ext cx="4680914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4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992658"/>
            <a:ext cx="4176464" cy="507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5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7" name="Picture 2" descr="Couverture de « Le Traîneau de Petit Hérisson (tout-carton)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5225008" cy="52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omic Sans MS" pitchFamily="66" charset="0"/>
              </a:rPr>
              <a:t>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22" y="1257410"/>
            <a:ext cx="4615214" cy="459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re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664296" cy="2770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92091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7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8" name="Picture 2" descr="Carlos le lu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4428"/>
            <a:ext cx="4320480" cy="45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11956</TotalTime>
  <Words>61</Words>
  <Application>Microsoft Office PowerPoint</Application>
  <PresentationFormat>Affichage à l'écran (4:3)</PresentationFormat>
  <Paragraphs>58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 Robert</dc:creator>
  <cp:lastModifiedBy>HONTOY Alexandra</cp:lastModifiedBy>
  <cp:revision>82</cp:revision>
  <dcterms:created xsi:type="dcterms:W3CDTF">2014-11-26T01:42:22Z</dcterms:created>
  <dcterms:modified xsi:type="dcterms:W3CDTF">2017-12-01T23:47:50Z</dcterms:modified>
</cp:coreProperties>
</file>