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4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7010400" cy="92360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2" autoAdjust="0"/>
    <p:restoredTop sz="94700"/>
  </p:normalViewPr>
  <p:slideViewPr>
    <p:cSldViewPr>
      <p:cViewPr varScale="1">
        <p:scale>
          <a:sx n="75" d="100"/>
          <a:sy n="75" d="100"/>
        </p:scale>
        <p:origin x="114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F9245942-7A26-4222-A7B1-5DD5D6E1E5E2}" type="datetimeFigureOut">
              <a:rPr lang="fr-CA" smtClean="0"/>
              <a:pPr/>
              <a:t>2017-12-01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3003F53-E4E2-4801-83C3-8CE72491C41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093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03F53-E4E2-4801-83C3-8CE72491C41D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007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03F53-E4E2-4801-83C3-8CE72491C41D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0612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03F53-E4E2-4801-83C3-8CE72491C41D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27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F273-90EC-44D3-BBF2-D0FE08F41499}" type="datetime1">
              <a:rPr lang="fr-CA" smtClean="0"/>
              <a:t>2017-12-01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E966-6C99-42D6-A0B9-A7AE461AA708}" type="datetime1">
              <a:rPr lang="fr-CA" smtClean="0"/>
              <a:t>2017-12-01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FDC0-0459-4AB3-9888-200AECBE5DCE}" type="datetime1">
              <a:rPr lang="fr-CA" smtClean="0"/>
              <a:t>2017-12-01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3226-2AB6-498F-BB71-725A567C7CF7}" type="datetime1">
              <a:rPr lang="fr-CA" smtClean="0"/>
              <a:t>2017-12-01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D39-A6ED-4858-AFB5-91C13069FC24}" type="datetime1">
              <a:rPr lang="fr-CA" smtClean="0"/>
              <a:t>2017-12-01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190E-F900-4DBF-AF86-CA4614A40EF2}" type="datetime1">
              <a:rPr lang="fr-CA" smtClean="0"/>
              <a:t>2017-12-01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2DE2-47DA-4147-BF37-AFA96288BB41}" type="datetime1">
              <a:rPr lang="fr-CA" smtClean="0"/>
              <a:t>2017-12-01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F5D0-E37B-4090-998D-AB68771294FD}" type="datetime1">
              <a:rPr lang="fr-CA" smtClean="0"/>
              <a:t>2017-12-01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36A-C9A7-4F09-BA2E-6E8491EE0B40}" type="datetime1">
              <a:rPr lang="fr-CA" smtClean="0"/>
              <a:t>2017-12-01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894C-9593-4414-9C52-64C965DE2B81}" type="datetime1">
              <a:rPr lang="fr-CA" smtClean="0"/>
              <a:t>2017-12-01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A84E-0C36-481C-838E-B689F04A9F3E}" type="datetime1">
              <a:rPr lang="fr-CA" smtClean="0"/>
              <a:t>2017-12-01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07B6F-E07C-40B7-9A35-000D0867D202}" type="datetime1">
              <a:rPr lang="fr-CA" smtClean="0"/>
              <a:t>2017-12-01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AAACD-D62E-48C9-BCB8-B05538B65D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slide" Target="slide12.xml"/><Relationship Id="rId21" Type="http://schemas.openxmlformats.org/officeDocument/2006/relationships/slide" Target="slide10.xml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47" Type="http://schemas.openxmlformats.org/officeDocument/2006/relationships/slide" Target="slide18.xml"/><Relationship Id="rId50" Type="http://schemas.openxmlformats.org/officeDocument/2006/relationships/image" Target="../media/image31.png"/><Relationship Id="rId55" Type="http://schemas.openxmlformats.org/officeDocument/2006/relationships/slide" Target="slide27.xml"/><Relationship Id="rId7" Type="http://schemas.openxmlformats.org/officeDocument/2006/relationships/slide" Target="slide3.xml"/><Relationship Id="rId12" Type="http://schemas.openxmlformats.org/officeDocument/2006/relationships/image" Target="../media/image12.png"/><Relationship Id="rId17" Type="http://schemas.openxmlformats.org/officeDocument/2006/relationships/slide" Target="slide8.xml"/><Relationship Id="rId25" Type="http://schemas.openxmlformats.org/officeDocument/2006/relationships/slide" Target="slide13.xml"/><Relationship Id="rId33" Type="http://schemas.openxmlformats.org/officeDocument/2006/relationships/slide" Target="slide21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2" Type="http://schemas.openxmlformats.org/officeDocument/2006/relationships/tags" Target="../tags/tag2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slide" Target="slide17.xml"/><Relationship Id="rId41" Type="http://schemas.openxmlformats.org/officeDocument/2006/relationships/slide" Target="slide14.xml"/><Relationship Id="rId54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slide" Target="slide5.xml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slide" Target="slide23.xml"/><Relationship Id="rId40" Type="http://schemas.openxmlformats.org/officeDocument/2006/relationships/image" Target="../media/image26.png"/><Relationship Id="rId45" Type="http://schemas.openxmlformats.org/officeDocument/2006/relationships/slide" Target="slide20.xml"/><Relationship Id="rId53" Type="http://schemas.openxmlformats.org/officeDocument/2006/relationships/slide" Target="slide26.xml"/><Relationship Id="rId5" Type="http://schemas.openxmlformats.org/officeDocument/2006/relationships/image" Target="../media/image8.jpg"/><Relationship Id="rId15" Type="http://schemas.openxmlformats.org/officeDocument/2006/relationships/slide" Target="slide6.xml"/><Relationship Id="rId23" Type="http://schemas.openxmlformats.org/officeDocument/2006/relationships/slide" Target="slide11.xml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49" Type="http://schemas.openxmlformats.org/officeDocument/2006/relationships/slide" Target="slide16.xml"/><Relationship Id="rId57" Type="http://schemas.openxmlformats.org/officeDocument/2006/relationships/image" Target="../media/image35.png"/><Relationship Id="rId10" Type="http://schemas.openxmlformats.org/officeDocument/2006/relationships/image" Target="../media/image11.png"/><Relationship Id="rId19" Type="http://schemas.openxmlformats.org/officeDocument/2006/relationships/slide" Target="slide9.xml"/><Relationship Id="rId31" Type="http://schemas.openxmlformats.org/officeDocument/2006/relationships/slide" Target="slide19.xml"/><Relationship Id="rId44" Type="http://schemas.openxmlformats.org/officeDocument/2006/relationships/image" Target="../media/image28.png"/><Relationship Id="rId52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slide" Target="slide4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slide" Target="slide15.xml"/><Relationship Id="rId30" Type="http://schemas.openxmlformats.org/officeDocument/2006/relationships/image" Target="../media/image21.png"/><Relationship Id="rId35" Type="http://schemas.openxmlformats.org/officeDocument/2006/relationships/slide" Target="slide25.xml"/><Relationship Id="rId43" Type="http://schemas.openxmlformats.org/officeDocument/2006/relationships/slide" Target="slide22.xml"/><Relationship Id="rId48" Type="http://schemas.openxmlformats.org/officeDocument/2006/relationships/image" Target="../media/image30.png"/><Relationship Id="rId56" Type="http://schemas.openxmlformats.org/officeDocument/2006/relationships/image" Target="../media/image34.png"/><Relationship Id="rId8" Type="http://schemas.openxmlformats.org/officeDocument/2006/relationships/image" Target="../media/image10.png"/><Relationship Id="rId51" Type="http://schemas.openxmlformats.org/officeDocument/2006/relationships/slide" Target="slide24.xml"/><Relationship Id="rId3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.png"/><Relationship Id="rId7" Type="http://schemas.openxmlformats.org/officeDocument/2006/relationships/image" Target="../media/image6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619672" y="1916832"/>
            <a:ext cx="5775747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Calendrier  littéraire</a:t>
            </a:r>
          </a:p>
          <a:p>
            <a:pPr algn="ctr"/>
            <a:r>
              <a:rPr lang="fr-CA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de l’avent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207795" cy="388843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68960"/>
            <a:ext cx="2584052" cy="35484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98" y="4827365"/>
            <a:ext cx="1957971" cy="15580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2026272" cy="3676534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6091"/>
            <a:ext cx="3600400" cy="1648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0" y="50808"/>
            <a:ext cx="1832607" cy="22812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8" y="39772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06599" y="105883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8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10" y="1412776"/>
            <a:ext cx="1440182" cy="11460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23812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3347864" y="284034"/>
            <a:ext cx="3567708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L’arbre des souhaits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Auteure : </a:t>
            </a:r>
            <a:r>
              <a:rPr lang="fr-CA" b="1" dirty="0" err="1" smtClean="0">
                <a:latin typeface="KG Lego House" panose="02000503000000020004" pitchFamily="2" charset="0"/>
              </a:rPr>
              <a:t>Kyo</a:t>
            </a:r>
            <a:r>
              <a:rPr lang="fr-CA" b="1" dirty="0" smtClean="0">
                <a:latin typeface="KG Lego House" panose="02000503000000020004" pitchFamily="2" charset="0"/>
              </a:rPr>
              <a:t> </a:t>
            </a:r>
            <a:r>
              <a:rPr lang="fr-CA" b="1" dirty="0" err="1" smtClean="0">
                <a:latin typeface="KG Lego House" panose="02000503000000020004" pitchFamily="2" charset="0"/>
              </a:rPr>
              <a:t>Maclear</a:t>
            </a:r>
            <a:endParaRPr lang="fr-CA" b="1" dirty="0" smtClean="0">
              <a:latin typeface="KG Lego House" panose="02000503000000020004" pitchFamily="2" charset="0"/>
            </a:endParaRPr>
          </a:p>
          <a:p>
            <a:r>
              <a:rPr lang="fr-CA" b="1" dirty="0" smtClean="0">
                <a:latin typeface="KG Lego House" panose="02000503000000020004" pitchFamily="2" charset="0"/>
              </a:rPr>
              <a:t>Illustrateur: Chris </a:t>
            </a:r>
            <a:r>
              <a:rPr lang="fr-CA" b="1" dirty="0" err="1" smtClean="0">
                <a:latin typeface="KG Lego House" panose="02000503000000020004" pitchFamily="2" charset="0"/>
              </a:rPr>
              <a:t>Turnham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1988840"/>
            <a:ext cx="3705107" cy="4450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5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6" y="111698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9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76213" y="515071"/>
            <a:ext cx="4458080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Vive le vent d’hiver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Auteure: </a:t>
            </a:r>
            <a:r>
              <a:rPr lang="fr-CA" b="1" dirty="0" err="1" smtClean="0">
                <a:latin typeface="KG Lego House" panose="02000503000000020004" pitchFamily="2" charset="0"/>
              </a:rPr>
              <a:t>Helaine</a:t>
            </a:r>
            <a:r>
              <a:rPr lang="fr-CA" b="1" dirty="0" smtClean="0">
                <a:latin typeface="KG Lego House" panose="02000503000000020004" pitchFamily="2" charset="0"/>
              </a:rPr>
              <a:t> Becker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Illustratrice: Werner Zimmermann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875789"/>
            <a:ext cx="4572000" cy="45815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01" y="1466989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5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0" y="1113046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10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82877" y="224504"/>
            <a:ext cx="3960440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Opération flocon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Auteure : Valérie Fontaine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Illustrateur: Tommy Doyle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994" y="1844824"/>
            <a:ext cx="3532206" cy="41304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01" y="1466989"/>
            <a:ext cx="1440182" cy="114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0284" y="1127963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11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30225" y="171770"/>
            <a:ext cx="4894097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La longue marche des doudous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Auteure : Claire Clément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Illustratrice : Geneviève Godbout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038" y="1529303"/>
            <a:ext cx="4248472" cy="51614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82" y="1252175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134214"/>
            <a:ext cx="1832607" cy="22812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43607" y="112474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12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67744" y="307621"/>
            <a:ext cx="6416885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 Le costume du Père Noël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Auteure-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ilustrateur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: Cristelle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Saquet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 et Éric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Gasté</a:t>
            </a:r>
            <a:endParaRPr lang="fr-CA" b="1" dirty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2312"/>
          <a:stretch/>
        </p:blipFill>
        <p:spPr>
          <a:xfrm>
            <a:off x="2958328" y="1556792"/>
            <a:ext cx="3701904" cy="49040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04" y="1115383"/>
            <a:ext cx="1440182" cy="114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46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0" y="5080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2165" y="982469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13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11760" y="188640"/>
            <a:ext cx="5112568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</a:t>
            </a:r>
            <a:r>
              <a:rPr lang="fr-CA" b="1" dirty="0" err="1" smtClean="0">
                <a:latin typeface="KG Lego House" panose="02000503000000020004" pitchFamily="2" charset="0"/>
              </a:rPr>
              <a:t>Azuro</a:t>
            </a:r>
            <a:r>
              <a:rPr lang="fr-CA" b="1" dirty="0" smtClean="0">
                <a:latin typeface="KG Lego House" panose="02000503000000020004" pitchFamily="2" charset="0"/>
              </a:rPr>
              <a:t> et le défi du Père Noël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Auteure :  Laurent et Olivier Souillé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Illustrateur : Jérémie Fleury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371" y="1447791"/>
            <a:ext cx="5031771" cy="52736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36412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2" y="20299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2696" y="1069869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14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70376" y="237612"/>
            <a:ext cx="6108457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Le petit pingouin perdu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Auteure et illustrateur : </a:t>
            </a:r>
            <a:r>
              <a:rPr lang="fr-CA" b="1" dirty="0" err="1" smtClean="0">
                <a:latin typeface="KG Lego House" panose="02000503000000020004" pitchFamily="2" charset="0"/>
              </a:rPr>
              <a:t>Helaine</a:t>
            </a:r>
            <a:r>
              <a:rPr lang="fr-CA" b="1" dirty="0" smtClean="0">
                <a:latin typeface="KG Lego House" panose="02000503000000020004" pitchFamily="2" charset="0"/>
              </a:rPr>
              <a:t> Becker et Werner Zimmermann</a:t>
            </a:r>
            <a:endParaRPr lang="fr-CA" b="1" dirty="0">
              <a:latin typeface="KG Lego House" panose="02000503000000020004" pitchFamily="2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052088"/>
            <a:ext cx="4630711" cy="46139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79063"/>
            <a:ext cx="1440182" cy="114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9338" y="1305179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15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92950" y="184035"/>
            <a:ext cx="3566233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Titre: Le Père Noël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Auteure: </a:t>
            </a:r>
            <a:r>
              <a:rPr lang="fr-CA" b="1" dirty="0" err="1" smtClean="0">
                <a:latin typeface="KG Lego House" panose="02000503000000020004" pitchFamily="2" charset="0"/>
              </a:rPr>
              <a:t>Felicity</a:t>
            </a:r>
            <a:r>
              <a:rPr lang="fr-CA" b="1" dirty="0" smtClean="0">
                <a:latin typeface="KG Lego House" panose="02000503000000020004" pitchFamily="2" charset="0"/>
              </a:rPr>
              <a:t> Brooks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illustratrice :  Janet Samuel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1026" name="Picture 2" descr="Résultats de recherche d'images pour « le père noel livr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01" y="1700808"/>
            <a:ext cx="5472608" cy="508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05179"/>
            <a:ext cx="1440182" cy="114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9338" y="120564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16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8054" y="425029"/>
            <a:ext cx="6674007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Renato aide le Père Noël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Auteur-illustrateur :  Virginie Hanna et Maud Legrand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050" y="1772816"/>
            <a:ext cx="4680520" cy="47874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05179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94071" y="1241661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17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23728" y="571620"/>
            <a:ext cx="6723892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L’anniversaire du Père Noël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Auteur-illustrateur :  Nathalie Somers et Lydie Baron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83" y="1608433"/>
            <a:ext cx="5112568" cy="51125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91740"/>
            <a:ext cx="1440182" cy="114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8" y="321716"/>
            <a:ext cx="8136904" cy="6120681"/>
          </a:xfrm>
          <a:prstGeom prst="rect">
            <a:avLst/>
          </a:prstGeom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124612"/>
              </p:ext>
            </p:extLst>
          </p:nvPr>
        </p:nvGraphicFramePr>
        <p:xfrm>
          <a:off x="1163960" y="908720"/>
          <a:ext cx="6864424" cy="4824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3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85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27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0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806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latin typeface="KG Lego House" panose="02000503000000020004" pitchFamily="2" charset="0"/>
                        </a:rPr>
                        <a:t>dimanche</a:t>
                      </a:r>
                      <a:endParaRPr lang="fr-CA" sz="1200" b="1" dirty="0">
                        <a:latin typeface="KG Lego House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latin typeface="KG Lego House" panose="02000503000000020004" pitchFamily="2" charset="0"/>
                        </a:rPr>
                        <a:t>lundi</a:t>
                      </a:r>
                      <a:endParaRPr lang="fr-CA" sz="1200" b="1" dirty="0">
                        <a:latin typeface="KG Lego House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latin typeface="KG Lego House" panose="02000503000000020004" pitchFamily="2" charset="0"/>
                        </a:rPr>
                        <a:t>mardi</a:t>
                      </a:r>
                      <a:endParaRPr lang="fr-CA" sz="1200" b="1" dirty="0">
                        <a:latin typeface="KG Lego House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latin typeface="KG Lego House" panose="02000503000000020004" pitchFamily="2" charset="0"/>
                        </a:rPr>
                        <a:t>mercredi</a:t>
                      </a:r>
                      <a:endParaRPr lang="fr-CA" sz="1200" b="1" dirty="0">
                        <a:latin typeface="KG Lego House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latin typeface="KG Lego House" panose="02000503000000020004" pitchFamily="2" charset="0"/>
                        </a:rPr>
                        <a:t>jeudi</a:t>
                      </a:r>
                      <a:endParaRPr lang="fr-CA" sz="1200" b="1" dirty="0">
                        <a:latin typeface="KG Lego House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latin typeface="KG Lego House" panose="02000503000000020004" pitchFamily="2" charset="0"/>
                        </a:rPr>
                        <a:t>vendredi</a:t>
                      </a:r>
                      <a:endParaRPr lang="fr-CA" sz="1200" b="1" dirty="0">
                        <a:latin typeface="KG Lego House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latin typeface="KG Lego House" panose="02000503000000020004" pitchFamily="2" charset="0"/>
                        </a:rPr>
                        <a:t>samedi</a:t>
                      </a:r>
                      <a:endParaRPr lang="fr-CA" sz="1200" b="1" dirty="0">
                        <a:latin typeface="KG Lego House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Imag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91" y="1848771"/>
            <a:ext cx="364703" cy="504056"/>
          </a:xfrm>
          <a:prstGeom prst="rect">
            <a:avLst/>
          </a:prstGeom>
        </p:spPr>
      </p:pic>
      <p:pic>
        <p:nvPicPr>
          <p:cNvPr id="11" name="Imag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78" y="1898919"/>
            <a:ext cx="432048" cy="472261"/>
          </a:xfrm>
          <a:prstGeom prst="rect">
            <a:avLst/>
          </a:prstGeom>
        </p:spPr>
      </p:pic>
      <p:pic>
        <p:nvPicPr>
          <p:cNvPr id="16" name="Imag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68" y="3031098"/>
            <a:ext cx="431397" cy="361547"/>
          </a:xfrm>
          <a:prstGeom prst="rect">
            <a:avLst/>
          </a:prstGeom>
        </p:spPr>
      </p:pic>
      <p:pic>
        <p:nvPicPr>
          <p:cNvPr id="17" name="Imag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63" y="2971423"/>
            <a:ext cx="319033" cy="504056"/>
          </a:xfrm>
          <a:prstGeom prst="rect">
            <a:avLst/>
          </a:prstGeom>
        </p:spPr>
      </p:pic>
      <p:pic>
        <p:nvPicPr>
          <p:cNvPr id="18" name="Image 1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82" y="2928034"/>
            <a:ext cx="357376" cy="504056"/>
          </a:xfrm>
          <a:prstGeom prst="rect">
            <a:avLst/>
          </a:prstGeom>
        </p:spPr>
      </p:pic>
      <p:pic>
        <p:nvPicPr>
          <p:cNvPr id="19" name="Image 1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56" y="2979286"/>
            <a:ext cx="432048" cy="442396"/>
          </a:xfrm>
          <a:prstGeom prst="rect">
            <a:avLst/>
          </a:prstGeom>
        </p:spPr>
      </p:pic>
      <p:pic>
        <p:nvPicPr>
          <p:cNvPr id="20" name="Image 1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73" y="3022502"/>
            <a:ext cx="431397" cy="395695"/>
          </a:xfrm>
          <a:prstGeom prst="rect">
            <a:avLst/>
          </a:prstGeom>
        </p:spPr>
      </p:pic>
      <p:pic>
        <p:nvPicPr>
          <p:cNvPr id="21" name="Imag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99" y="2948456"/>
            <a:ext cx="413916" cy="504056"/>
          </a:xfrm>
          <a:prstGeom prst="rect">
            <a:avLst/>
          </a:prstGeom>
        </p:spPr>
      </p:pic>
      <p:pic>
        <p:nvPicPr>
          <p:cNvPr id="22" name="Image 2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59" y="2988369"/>
            <a:ext cx="431397" cy="436171"/>
          </a:xfrm>
          <a:prstGeom prst="rect">
            <a:avLst/>
          </a:prstGeom>
        </p:spPr>
      </p:pic>
      <p:pic>
        <p:nvPicPr>
          <p:cNvPr id="23" name="Imag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11" y="4065342"/>
            <a:ext cx="431397" cy="383500"/>
          </a:xfrm>
          <a:prstGeom prst="rect">
            <a:avLst/>
          </a:prstGeom>
        </p:spPr>
      </p:pic>
      <p:pic>
        <p:nvPicPr>
          <p:cNvPr id="24" name="Image 2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96" y="4065342"/>
            <a:ext cx="431397" cy="480325"/>
          </a:xfrm>
          <a:prstGeom prst="rect">
            <a:avLst/>
          </a:prstGeom>
        </p:spPr>
      </p:pic>
      <p:pic>
        <p:nvPicPr>
          <p:cNvPr id="25" name="Image 2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72" y="4056672"/>
            <a:ext cx="249227" cy="452521"/>
          </a:xfrm>
          <a:prstGeom prst="rect">
            <a:avLst/>
          </a:prstGeom>
        </p:spPr>
      </p:pic>
      <p:pic>
        <p:nvPicPr>
          <p:cNvPr id="26" name="Image 2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87" y="5169973"/>
            <a:ext cx="388058" cy="504056"/>
          </a:xfrm>
          <a:prstGeom prst="rect">
            <a:avLst/>
          </a:prstGeom>
        </p:spPr>
      </p:pic>
      <p:pic>
        <p:nvPicPr>
          <p:cNvPr id="27" name="Image 26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16" y="5161186"/>
            <a:ext cx="402248" cy="504056"/>
          </a:xfrm>
          <a:prstGeom prst="rect">
            <a:avLst/>
          </a:prstGeom>
        </p:spPr>
      </p:pic>
      <p:pic>
        <p:nvPicPr>
          <p:cNvPr id="28" name="Image 27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81" y="5178801"/>
            <a:ext cx="322699" cy="504056"/>
          </a:xfrm>
          <a:prstGeom prst="rect">
            <a:avLst/>
          </a:prstGeom>
        </p:spPr>
      </p:pic>
      <p:pic>
        <p:nvPicPr>
          <p:cNvPr id="29" name="Image 28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38" y="5169973"/>
            <a:ext cx="431397" cy="418680"/>
          </a:xfrm>
          <a:prstGeom prst="rect">
            <a:avLst/>
          </a:prstGeom>
        </p:spPr>
      </p:pic>
      <p:pic>
        <p:nvPicPr>
          <p:cNvPr id="30" name="Image 29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60" y="4061299"/>
            <a:ext cx="327815" cy="504056"/>
          </a:xfrm>
          <a:prstGeom prst="rect">
            <a:avLst/>
          </a:prstGeom>
        </p:spPr>
      </p:pic>
      <p:pic>
        <p:nvPicPr>
          <p:cNvPr id="31" name="Image 30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35" y="4079669"/>
            <a:ext cx="432048" cy="374883"/>
          </a:xfrm>
          <a:prstGeom prst="rect">
            <a:avLst/>
          </a:prstGeom>
        </p:spPr>
      </p:pic>
      <p:pic>
        <p:nvPicPr>
          <p:cNvPr id="32" name="Image 31">
            <a:hlinkClick r:id="rId43" action="ppaction://hlinksldjump"/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45" y="5172690"/>
            <a:ext cx="373639" cy="504056"/>
          </a:xfrm>
          <a:prstGeom prst="rect">
            <a:avLst/>
          </a:prstGeom>
        </p:spPr>
      </p:pic>
      <p:pic>
        <p:nvPicPr>
          <p:cNvPr id="33" name="Image 32">
            <a:hlinkClick r:id="rId45" action="ppaction://hlinksldjump"/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26" y="5188812"/>
            <a:ext cx="432048" cy="471812"/>
          </a:xfrm>
          <a:prstGeom prst="rect">
            <a:avLst/>
          </a:prstGeom>
        </p:spPr>
      </p:pic>
      <p:pic>
        <p:nvPicPr>
          <p:cNvPr id="34" name="Image 33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32" y="4084087"/>
            <a:ext cx="432048" cy="458481"/>
          </a:xfrm>
          <a:prstGeom prst="rect">
            <a:avLst/>
          </a:prstGeom>
        </p:spPr>
      </p:pic>
      <p:pic>
        <p:nvPicPr>
          <p:cNvPr id="35" name="Image 34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86" y="4029745"/>
            <a:ext cx="432048" cy="498559"/>
          </a:xfrm>
          <a:prstGeom prst="rect">
            <a:avLst/>
          </a:prstGeom>
        </p:spPr>
      </p:pic>
      <p:pic>
        <p:nvPicPr>
          <p:cNvPr id="36" name="Image 35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72" y="5120648"/>
            <a:ext cx="312425" cy="504056"/>
          </a:xfrm>
          <a:prstGeom prst="rect">
            <a:avLst/>
          </a:prstGeom>
        </p:spPr>
      </p:pic>
      <p:pic>
        <p:nvPicPr>
          <p:cNvPr id="37" name="Image 36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31" y="1838740"/>
            <a:ext cx="169262" cy="504056"/>
          </a:xfrm>
          <a:prstGeom prst="rect">
            <a:avLst/>
          </a:prstGeom>
        </p:spPr>
      </p:pic>
      <p:pic>
        <p:nvPicPr>
          <p:cNvPr id="40" name="Image 39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37" y="1660132"/>
            <a:ext cx="486859" cy="712558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1377241" y="1321233"/>
            <a:ext cx="64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latin typeface="KG Lego House" panose="02000503000000020004" pitchFamily="2" charset="0"/>
              </a:rPr>
              <a:t>24</a:t>
            </a:r>
            <a:endParaRPr lang="fr-CA" sz="2800" dirty="0">
              <a:latin typeface="KG Lego House" panose="02000503000000020004" pitchFamily="2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282108" y="127393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1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235970" y="132123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2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380396" y="240317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3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2388508" y="233876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4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3360559" y="240317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5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391655" y="234888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6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5302634" y="236179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7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6276645" y="2390056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8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150400" y="2403175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9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313262" y="346314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10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2261197" y="344533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11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269818" y="342011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12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175318" y="4576683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19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2249366" y="452830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18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313262" y="459332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17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7148504" y="343209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16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6216501" y="3485123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15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185133" y="344533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14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4257361" y="3461731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13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196704" y="452830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20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089674" y="4504167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21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061782" y="451843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22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181683" y="4574563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23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2213362" y="1295244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dirty="0" smtClean="0">
                <a:latin typeface="KG Lego House" panose="02000503000000020004" pitchFamily="2" charset="0"/>
              </a:rPr>
              <a:t>25</a:t>
            </a:r>
            <a:endParaRPr lang="fr-CA" sz="3000" dirty="0">
              <a:latin typeface="KG Lego House" panose="02000503000000020004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570">
            <a:off x="360327" y="-42554"/>
            <a:ext cx="1778389" cy="1817261"/>
          </a:xfrm>
          <a:prstGeom prst="rect">
            <a:avLst/>
          </a:prstGeom>
        </p:spPr>
      </p:pic>
      <p:sp>
        <p:nvSpPr>
          <p:cNvPr id="4" name="SMARTInkShape-1"/>
          <p:cNvSpPr/>
          <p:nvPr>
            <p:custDataLst>
              <p:tags r:id="rId1"/>
            </p:custDataLst>
          </p:nvPr>
        </p:nvSpPr>
        <p:spPr>
          <a:xfrm>
            <a:off x="3800475" y="4226242"/>
            <a:ext cx="1" cy="17147"/>
          </a:xfrm>
          <a:custGeom>
            <a:avLst/>
            <a:gdLst/>
            <a:ahLst/>
            <a:cxnLst/>
            <a:rect l="0" t="0" r="0" b="0"/>
            <a:pathLst>
              <a:path w="1" h="17147">
                <a:moveTo>
                  <a:pt x="0" y="0"/>
                </a:moveTo>
                <a:lnTo>
                  <a:pt x="0" y="0"/>
                </a:lnTo>
                <a:lnTo>
                  <a:pt x="0" y="17146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SMARTInkShape-2"/>
          <p:cNvSpPr/>
          <p:nvPr>
            <p:custDataLst>
              <p:tags r:id="rId2"/>
            </p:custDataLst>
          </p:nvPr>
        </p:nvSpPr>
        <p:spPr>
          <a:xfrm>
            <a:off x="5712143" y="2211705"/>
            <a:ext cx="8573" cy="8573"/>
          </a:xfrm>
          <a:custGeom>
            <a:avLst/>
            <a:gdLst/>
            <a:ahLst/>
            <a:cxnLst/>
            <a:rect l="0" t="0" r="0" b="0"/>
            <a:pathLst>
              <a:path w="8573" h="8573">
                <a:moveTo>
                  <a:pt x="0" y="8572"/>
                </a:moveTo>
                <a:lnTo>
                  <a:pt x="0" y="8572"/>
                </a:lnTo>
                <a:lnTo>
                  <a:pt x="8572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98330" y="1278910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18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11760" y="276962"/>
            <a:ext cx="6441317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Le loup qui n’aimait pas Noël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  et illustrateur : Orianne Lallemand et Éléonore </a:t>
            </a:r>
            <a:r>
              <a:rPr lang="fr-CA" b="1" dirty="0" err="1" smtClean="0">
                <a:latin typeface="KG Lego House" panose="02000503000000020004" pitchFamily="2" charset="0"/>
              </a:rPr>
              <a:t>Thuillier</a:t>
            </a:r>
            <a:endParaRPr lang="fr-CA" b="1" dirty="0" smtClean="0">
              <a:latin typeface="KG Lego House" panose="02000503000000020004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608" y="1649403"/>
            <a:ext cx="5046743" cy="50467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7291"/>
            <a:ext cx="1440182" cy="114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1" y="1111833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19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15816" y="232022"/>
            <a:ext cx="456375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</a:t>
            </a:r>
            <a:r>
              <a:rPr lang="fr-CA" b="1" dirty="0" err="1" smtClean="0">
                <a:latin typeface="KG Lego House" panose="02000503000000020004" pitchFamily="2" charset="0"/>
              </a:rPr>
              <a:t>Fafounet</a:t>
            </a:r>
            <a:r>
              <a:rPr lang="fr-CA" b="1" dirty="0" smtClean="0">
                <a:latin typeface="KG Lego House" panose="02000503000000020004" pitchFamily="2" charset="0"/>
              </a:rPr>
              <a:t>, la surprise de Noël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Auteur-illustrateur :  Louise D’</a:t>
            </a:r>
            <a:r>
              <a:rPr lang="fr-CA" b="1" dirty="0" err="1" smtClean="0">
                <a:latin typeface="KG Lego House" panose="02000503000000020004" pitchFamily="2" charset="0"/>
              </a:rPr>
              <a:t>Aoust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83" y="1391820"/>
            <a:ext cx="5112568" cy="53681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91804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9338" y="1299499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20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>
            <a:off x="2746325" y="262365"/>
            <a:ext cx="4515467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 La nuit de Noël 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Auteure-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ilustratrice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 : Barbara Reid</a:t>
            </a:r>
            <a:endParaRPr lang="fr-CA" b="1" dirty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025169"/>
            <a:ext cx="4680520" cy="46963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64438"/>
            <a:ext cx="1440182" cy="114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9338" y="1164638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21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sp>
        <p:nvSpPr>
          <p:cNvPr id="9" name="ZoneTexte 8"/>
          <p:cNvSpPr txBox="1"/>
          <p:nvPr/>
        </p:nvSpPr>
        <p:spPr>
          <a:xfrm>
            <a:off x="2123728" y="260648"/>
            <a:ext cx="6768752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 Le gentil facteur ou Lettres à des gens célèbres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Auteur-illustrateur : Janet et Allan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Ahlberg</a:t>
            </a:r>
            <a:endParaRPr lang="fr-CA" b="1" dirty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220295"/>
            <a:ext cx="5715000" cy="45243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23" y="1772816"/>
            <a:ext cx="1440182" cy="114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24068" y="1164638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22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pic>
        <p:nvPicPr>
          <p:cNvPr id="7" name="Picture 2" descr="http://www.livresouverts.qc.ca/images/livres/4353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2153" y="1708232"/>
            <a:ext cx="3873130" cy="468052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973248" y="448801"/>
            <a:ext cx="457683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C’est Noël David!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Auteur-illustrateur :  David Shannon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72" y="1299499"/>
            <a:ext cx="1440182" cy="114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9338" y="1200401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23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81945" y="548680"/>
            <a:ext cx="4058419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Le costume du Père Noël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 : Davide Cali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Illustrateur : Éric </a:t>
            </a:r>
            <a:r>
              <a:rPr lang="fr-CA" b="1" dirty="0" err="1" smtClean="0">
                <a:latin typeface="KG Lego House" panose="02000503000000020004" pitchFamily="2" charset="0"/>
              </a:rPr>
              <a:t>Heliot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905" y="1886487"/>
            <a:ext cx="4762500" cy="47625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63" y="1587531"/>
            <a:ext cx="1440182" cy="114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6" y="24442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2159" y="1178413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24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55776" y="279554"/>
            <a:ext cx="5137753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Le Noël des bonhommes de neige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Auteur-illustrateur :  </a:t>
            </a:r>
            <a:endParaRPr lang="fr-CA" b="1" dirty="0"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628800"/>
            <a:ext cx="3810000" cy="4876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72" y="1299499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60648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9338" y="1164638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25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99792" y="2177245"/>
            <a:ext cx="5544616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CA" sz="3000" dirty="0" smtClean="0">
              <a:latin typeface="KG Lego House" panose="02000503000000020004" pitchFamily="2" charset="0"/>
            </a:endParaRPr>
          </a:p>
          <a:p>
            <a:pPr algn="ctr"/>
            <a:r>
              <a:rPr lang="fr-CA" sz="7200" dirty="0" smtClean="0">
                <a:latin typeface="KG Lego House" panose="02000503000000020004" pitchFamily="2" charset="0"/>
              </a:rPr>
              <a:t>Joyeux</a:t>
            </a:r>
          </a:p>
          <a:p>
            <a:pPr algn="ctr"/>
            <a:r>
              <a:rPr lang="fr-CA" sz="7200" dirty="0" smtClean="0">
                <a:latin typeface="KG Lego House" panose="02000503000000020004" pitchFamily="2" charset="0"/>
              </a:rPr>
              <a:t>Noël !</a:t>
            </a:r>
          </a:p>
          <a:p>
            <a:pPr algn="ctr"/>
            <a:endParaRPr lang="fr-CA" sz="4000" dirty="0">
              <a:latin typeface="KG Lego House" panose="02000503000000020004" pitchFamily="2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13" y="2060848"/>
            <a:ext cx="6207795" cy="39604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24" y="5108896"/>
            <a:ext cx="1957971" cy="15580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86" y="3501008"/>
            <a:ext cx="2305518" cy="316597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1775244" cy="32210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68" y="304308"/>
            <a:ext cx="4569268" cy="2092337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2" y="122020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60343" y="108290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1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55776" y="122020"/>
            <a:ext cx="5040561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 Les dinosaures du Père Noël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Auteure-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ilustratrice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 :Jessy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Pallota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 et Howard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McWilliam</a:t>
            </a:r>
            <a:endParaRPr lang="fr-CA" b="1" dirty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44824"/>
            <a:ext cx="5340035" cy="46241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8026"/>
            <a:ext cx="1440182" cy="114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19245" y="111538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945" y="1856008"/>
            <a:ext cx="4884832" cy="48929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70" y="1306211"/>
            <a:ext cx="1440182" cy="11460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781945" y="351527"/>
            <a:ext cx="4683654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KG Lego House" panose="02000503000000020004" pitchFamily="2" charset="0"/>
              </a:rPr>
              <a:t>Titre : Quand le Père Noël étai petit… </a:t>
            </a:r>
          </a:p>
          <a:p>
            <a:r>
              <a:rPr lang="fr-CA" b="1" dirty="0" smtClean="0">
                <a:latin typeface="KG Lego House" panose="02000503000000020004" pitchFamily="2" charset="0"/>
              </a:rPr>
              <a:t>Auteure: Linda </a:t>
            </a:r>
            <a:r>
              <a:rPr lang="fr-CA" b="1" dirty="0" err="1" smtClean="0">
                <a:latin typeface="KG Lego House" panose="02000503000000020004" pitchFamily="2" charset="0"/>
              </a:rPr>
              <a:t>Bailley</a:t>
            </a:r>
            <a:endParaRPr lang="fr-CA" b="1" dirty="0" smtClean="0">
              <a:latin typeface="KG Lego House" panose="02000503000000020004" pitchFamily="2" charset="0"/>
            </a:endParaRPr>
          </a:p>
          <a:p>
            <a:r>
              <a:rPr lang="fr-CA" b="1" dirty="0" smtClean="0">
                <a:latin typeface="KG Lego House" panose="02000503000000020004" pitchFamily="2" charset="0"/>
              </a:rPr>
              <a:t>Illustratrice : </a:t>
            </a:r>
            <a:r>
              <a:rPr lang="fr-CA" b="1" dirty="0">
                <a:latin typeface="KG Lego House" panose="02000503000000020004" pitchFamily="2" charset="0"/>
              </a:rPr>
              <a:t>Geneviève </a:t>
            </a:r>
            <a:r>
              <a:rPr lang="fr-CA" b="1" dirty="0" smtClean="0">
                <a:latin typeface="KG Lego House" panose="02000503000000020004" pitchFamily="2" charset="0"/>
              </a:rPr>
              <a:t>Godbout</a:t>
            </a:r>
            <a:endParaRPr lang="fr-CA" b="1" dirty="0">
              <a:latin typeface="KG Lego House" panose="020005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30244" y="110590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3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24211" y="328410"/>
            <a:ext cx="6498639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 Silence, Père Noël!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Auteure et illustratrice : Julie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Sykes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 et Tim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Warnes</a:t>
            </a:r>
            <a:endParaRPr lang="fr-CA" b="1" dirty="0" smtClean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0847" y="-13132840"/>
            <a:ext cx="4680914" cy="64807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72816"/>
            <a:ext cx="5124450" cy="45243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26" y="1240766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7" y="112915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123728" y="260648"/>
            <a:ext cx="6135847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 Drôle de cadeau dans le traîneau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Auteure-illustrateur :Anne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Leviel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 et Martin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Matje</a:t>
            </a:r>
            <a:endParaRPr lang="fr-CA" b="1" dirty="0" smtClean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556792"/>
            <a:ext cx="4464496" cy="50523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49" y="1129158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7" y="113693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5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43808" y="134214"/>
            <a:ext cx="4653174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:Le lutin trop petit 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 : Brandi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Dougherty</a:t>
            </a:r>
            <a:endParaRPr lang="fr-CA" b="1" dirty="0" smtClean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Illustratrice : Kirsten Richards</a:t>
            </a:r>
            <a:endParaRPr lang="fr-CA" b="1" dirty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562" y="1772816"/>
            <a:ext cx="4941420" cy="49145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81" y="1264003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8465" y="110590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KG Lego House" panose="02000503000000020004" pitchFamily="2" charset="0"/>
              </a:rPr>
              <a:t>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43103" y="376929"/>
            <a:ext cx="5688632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Falalalalalalala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…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Auteure-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ilustratrice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 :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Helaine</a:t>
            </a:r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 Becker et Werner Zimmermann </a:t>
            </a:r>
            <a:endParaRPr lang="fr-CA" b="1" dirty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628800"/>
            <a:ext cx="4975254" cy="495314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26" y="1240766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5" y="134214"/>
            <a:ext cx="1832607" cy="2281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7" y="108077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KG Lego House" panose="02000503000000020004" pitchFamily="2" charset="0"/>
              </a:rPr>
              <a:t>7</a:t>
            </a:r>
            <a:endParaRPr lang="fr-CA" sz="4000" dirty="0">
              <a:latin typeface="KG Lego House" panose="02000503000000020004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84391" y="628526"/>
            <a:ext cx="3860609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Titre : Le plus beau Noël</a:t>
            </a:r>
          </a:p>
          <a:p>
            <a:r>
              <a:rPr lang="fr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Auteure-illustratrice :Ruth </a:t>
            </a:r>
            <a:r>
              <a:rPr lang="fr-CA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KG Lego House" panose="02000503000000020004" pitchFamily="2" charset="0"/>
              </a:rPr>
              <a:t>Ohi</a:t>
            </a:r>
            <a:endParaRPr lang="fr-CA" b="1" dirty="0">
              <a:solidFill>
                <a:schemeClr val="tx1">
                  <a:lumMod val="95000"/>
                  <a:lumOff val="5000"/>
                </a:schemeClr>
              </a:solidFill>
              <a:latin typeface="KG Lego House" panose="02000503000000020004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2060848"/>
            <a:ext cx="4095899" cy="40776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74" y="1556792"/>
            <a:ext cx="1440182" cy="11460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Par Francesca Turcotte</a:t>
            </a: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6680</TotalTime>
  <Words>478</Words>
  <Application>Microsoft Office PowerPoint</Application>
  <PresentationFormat>Affichage à l'écran (4:3)</PresentationFormat>
  <Paragraphs>149</Paragraphs>
  <Slides>27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KG Lego House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Julie Robert</dc:creator>
  <cp:lastModifiedBy>HONTOY Alexandra</cp:lastModifiedBy>
  <cp:revision>108</cp:revision>
  <cp:lastPrinted>2016-12-01T13:01:19Z</cp:lastPrinted>
  <dcterms:created xsi:type="dcterms:W3CDTF">2014-11-26T01:42:22Z</dcterms:created>
  <dcterms:modified xsi:type="dcterms:W3CDTF">2017-12-02T00:56:01Z</dcterms:modified>
</cp:coreProperties>
</file>