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200" d="100"/>
          <a:sy n="200" d="100"/>
        </p:scale>
        <p:origin x="42" y="-46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374F-C7D0-485C-9978-120591114549}" type="datetimeFigureOut">
              <a:rPr lang="fr-CA" smtClean="0"/>
              <a:t>2021-02-22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A278-EDA4-4834-A84F-5725F6A72D6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6592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374F-C7D0-485C-9978-120591114549}" type="datetimeFigureOut">
              <a:rPr lang="fr-CA" smtClean="0"/>
              <a:t>2021-02-22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A278-EDA4-4834-A84F-5725F6A72D6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53828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374F-C7D0-485C-9978-120591114549}" type="datetimeFigureOut">
              <a:rPr lang="fr-CA" smtClean="0"/>
              <a:t>2021-02-22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A278-EDA4-4834-A84F-5725F6A72D6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77361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374F-C7D0-485C-9978-120591114549}" type="datetimeFigureOut">
              <a:rPr lang="fr-CA" smtClean="0"/>
              <a:t>2021-02-22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A278-EDA4-4834-A84F-5725F6A72D6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0474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374F-C7D0-485C-9978-120591114549}" type="datetimeFigureOut">
              <a:rPr lang="fr-CA" smtClean="0"/>
              <a:t>2021-02-22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A278-EDA4-4834-A84F-5725F6A72D6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83804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374F-C7D0-485C-9978-120591114549}" type="datetimeFigureOut">
              <a:rPr lang="fr-CA" smtClean="0"/>
              <a:t>2021-02-22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A278-EDA4-4834-A84F-5725F6A72D6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98913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374F-C7D0-485C-9978-120591114549}" type="datetimeFigureOut">
              <a:rPr lang="fr-CA" smtClean="0"/>
              <a:t>2021-02-22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A278-EDA4-4834-A84F-5725F6A72D6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59230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374F-C7D0-485C-9978-120591114549}" type="datetimeFigureOut">
              <a:rPr lang="fr-CA" smtClean="0"/>
              <a:t>2021-02-22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A278-EDA4-4834-A84F-5725F6A72D6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7240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374F-C7D0-485C-9978-120591114549}" type="datetimeFigureOut">
              <a:rPr lang="fr-CA" smtClean="0"/>
              <a:t>2021-02-22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A278-EDA4-4834-A84F-5725F6A72D6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55769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374F-C7D0-485C-9978-120591114549}" type="datetimeFigureOut">
              <a:rPr lang="fr-CA" smtClean="0"/>
              <a:t>2021-02-22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A278-EDA4-4834-A84F-5725F6A72D6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7551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374F-C7D0-485C-9978-120591114549}" type="datetimeFigureOut">
              <a:rPr lang="fr-CA" smtClean="0"/>
              <a:t>2021-02-22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A278-EDA4-4834-A84F-5725F6A72D6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04502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9374F-C7D0-485C-9978-120591114549}" type="datetimeFigureOut">
              <a:rPr lang="fr-CA" smtClean="0"/>
              <a:t>2021-02-22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CA278-EDA4-4834-A84F-5725F6A72D6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37980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au 11">
            <a:extLst>
              <a:ext uri="{FF2B5EF4-FFF2-40B4-BE49-F238E27FC236}">
                <a16:creationId xmlns:a16="http://schemas.microsoft.com/office/drawing/2014/main" id="{F50A7B53-709C-4305-BABA-AEE20AD7C7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05782"/>
              </p:ext>
            </p:extLst>
          </p:nvPr>
        </p:nvGraphicFramePr>
        <p:xfrm>
          <a:off x="349857" y="3880744"/>
          <a:ext cx="6147659" cy="43409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2595">
                  <a:extLst>
                    <a:ext uri="{9D8B030D-6E8A-4147-A177-3AD203B41FA5}">
                      <a16:colId xmlns:a16="http://schemas.microsoft.com/office/drawing/2014/main" val="2104815425"/>
                    </a:ext>
                  </a:extLst>
                </a:gridCol>
                <a:gridCol w="539198">
                  <a:extLst>
                    <a:ext uri="{9D8B030D-6E8A-4147-A177-3AD203B41FA5}">
                      <a16:colId xmlns:a16="http://schemas.microsoft.com/office/drawing/2014/main" val="61529174"/>
                    </a:ext>
                  </a:extLst>
                </a:gridCol>
                <a:gridCol w="509588">
                  <a:extLst>
                    <a:ext uri="{9D8B030D-6E8A-4147-A177-3AD203B41FA5}">
                      <a16:colId xmlns:a16="http://schemas.microsoft.com/office/drawing/2014/main" val="2588955317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484840293"/>
                    </a:ext>
                  </a:extLst>
                </a:gridCol>
                <a:gridCol w="532861">
                  <a:extLst>
                    <a:ext uri="{9D8B030D-6E8A-4147-A177-3AD203B41FA5}">
                      <a16:colId xmlns:a16="http://schemas.microsoft.com/office/drawing/2014/main" val="2527355294"/>
                    </a:ext>
                  </a:extLst>
                </a:gridCol>
                <a:gridCol w="560602">
                  <a:extLst>
                    <a:ext uri="{9D8B030D-6E8A-4147-A177-3AD203B41FA5}">
                      <a16:colId xmlns:a16="http://schemas.microsoft.com/office/drawing/2014/main" val="55738268"/>
                    </a:ext>
                  </a:extLst>
                </a:gridCol>
                <a:gridCol w="475607">
                  <a:extLst>
                    <a:ext uri="{9D8B030D-6E8A-4147-A177-3AD203B41FA5}">
                      <a16:colId xmlns:a16="http://schemas.microsoft.com/office/drawing/2014/main" val="439824944"/>
                    </a:ext>
                  </a:extLst>
                </a:gridCol>
                <a:gridCol w="546067">
                  <a:extLst>
                    <a:ext uri="{9D8B030D-6E8A-4147-A177-3AD203B41FA5}">
                      <a16:colId xmlns:a16="http://schemas.microsoft.com/office/drawing/2014/main" val="2283502367"/>
                    </a:ext>
                  </a:extLst>
                </a:gridCol>
                <a:gridCol w="580438">
                  <a:extLst>
                    <a:ext uri="{9D8B030D-6E8A-4147-A177-3AD203B41FA5}">
                      <a16:colId xmlns:a16="http://schemas.microsoft.com/office/drawing/2014/main" val="2998204409"/>
                    </a:ext>
                  </a:extLst>
                </a:gridCol>
                <a:gridCol w="529311">
                  <a:extLst>
                    <a:ext uri="{9D8B030D-6E8A-4147-A177-3AD203B41FA5}">
                      <a16:colId xmlns:a16="http://schemas.microsoft.com/office/drawing/2014/main" val="2477772868"/>
                    </a:ext>
                  </a:extLst>
                </a:gridCol>
                <a:gridCol w="457992">
                  <a:extLst>
                    <a:ext uri="{9D8B030D-6E8A-4147-A177-3AD203B41FA5}">
                      <a16:colId xmlns:a16="http://schemas.microsoft.com/office/drawing/2014/main" val="2655110406"/>
                    </a:ext>
                  </a:extLst>
                </a:gridCol>
              </a:tblGrid>
              <a:tr h="394628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157899"/>
                  </a:ext>
                </a:extLst>
              </a:tr>
              <a:tr h="394628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989"/>
                  </a:ext>
                </a:extLst>
              </a:tr>
              <a:tr h="394628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416181"/>
                  </a:ext>
                </a:extLst>
              </a:tr>
              <a:tr h="394628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403781"/>
                  </a:ext>
                </a:extLst>
              </a:tr>
              <a:tr h="394628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154815"/>
                  </a:ext>
                </a:extLst>
              </a:tr>
              <a:tr h="394628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067071"/>
                  </a:ext>
                </a:extLst>
              </a:tr>
              <a:tr h="394628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219480"/>
                  </a:ext>
                </a:extLst>
              </a:tr>
              <a:tr h="394628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227180"/>
                  </a:ext>
                </a:extLst>
              </a:tr>
              <a:tr h="394628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817543"/>
                  </a:ext>
                </a:extLst>
              </a:tr>
              <a:tr h="394628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855169"/>
                  </a:ext>
                </a:extLst>
              </a:tr>
              <a:tr h="394628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377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41215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0</Words>
  <Application>Microsoft Office PowerPoint</Application>
  <PresentationFormat>Affichage à l'écran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annie gravel</dc:creator>
  <cp:lastModifiedBy>annie gravel</cp:lastModifiedBy>
  <cp:revision>3</cp:revision>
  <dcterms:created xsi:type="dcterms:W3CDTF">2021-02-22T21:24:05Z</dcterms:created>
  <dcterms:modified xsi:type="dcterms:W3CDTF">2021-02-22T21:36:26Z</dcterms:modified>
</cp:coreProperties>
</file>